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376" r:id="rId2"/>
    <p:sldId id="378" r:id="rId3"/>
    <p:sldId id="379" r:id="rId4"/>
    <p:sldId id="380" r:id="rId5"/>
    <p:sldId id="381" r:id="rId6"/>
    <p:sldId id="382" r:id="rId7"/>
    <p:sldId id="383" r:id="rId8"/>
    <p:sldId id="384" r:id="rId9"/>
    <p:sldId id="385" r:id="rId10"/>
    <p:sldId id="386" r:id="rId11"/>
    <p:sldId id="387" r:id="rId12"/>
    <p:sldId id="388" r:id="rId13"/>
    <p:sldId id="389" r:id="rId14"/>
    <p:sldId id="390" r:id="rId15"/>
    <p:sldId id="391" r:id="rId16"/>
    <p:sldId id="392" r:id="rId17"/>
    <p:sldId id="393" r:id="rId18"/>
    <p:sldId id="394" r:id="rId19"/>
    <p:sldId id="395" r:id="rId20"/>
    <p:sldId id="396" r:id="rId21"/>
    <p:sldId id="397" r:id="rId22"/>
    <p:sldId id="398" r:id="rId23"/>
    <p:sldId id="399" r:id="rId24"/>
    <p:sldId id="400" r:id="rId25"/>
    <p:sldId id="401" r:id="rId26"/>
    <p:sldId id="402" r:id="rId27"/>
    <p:sldId id="403" r:id="rId28"/>
    <p:sldId id="404" r:id="rId29"/>
    <p:sldId id="405" r:id="rId30"/>
    <p:sldId id="406" r:id="rId31"/>
    <p:sldId id="407" r:id="rId32"/>
  </p:sldIdLst>
  <p:sldSz cx="7561263" cy="10688638"/>
  <p:notesSz cx="6735763" cy="9866313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6pPr>
    <a:lvl7pPr marL="2743200" algn="l" defTabSz="914400" rtl="0" eaLnBrk="1" latinLnBrk="1" hangingPunct="1">
      <a:defRPr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7pPr>
    <a:lvl8pPr marL="3200400" algn="l" defTabSz="914400" rtl="0" eaLnBrk="1" latinLnBrk="1" hangingPunct="1">
      <a:defRPr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8pPr>
    <a:lvl9pPr marL="3657600" algn="l" defTabSz="914400" rtl="0" eaLnBrk="1" latinLnBrk="1" hangingPunct="1">
      <a:defRPr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8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21" autoAdjust="0"/>
    <p:restoredTop sz="99658" autoAdjust="0"/>
  </p:normalViewPr>
  <p:slideViewPr>
    <p:cSldViewPr>
      <p:cViewPr varScale="1">
        <p:scale>
          <a:sx n="72" d="100"/>
          <a:sy n="72" d="100"/>
        </p:scale>
        <p:origin x="-372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fld id="{9F9686DF-9CB6-4ED7-B012-9D6725C7ABB6}" type="datetimeFigureOut">
              <a:rPr lang="ko-KR" altLang="en-US"/>
              <a:pPr>
                <a:defRPr/>
              </a:pPr>
              <a:t>2021-05-17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60575" y="739775"/>
            <a:ext cx="261461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fld id="{B8FB65BA-CFB3-40C2-B32F-D7FC9CEB583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06005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1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2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3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4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5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6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7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8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9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10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11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12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13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14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15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16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17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18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19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20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21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22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23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24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25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26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27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28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29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30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31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66738" y="3321050"/>
            <a:ext cx="6427787" cy="22907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33475" y="6056313"/>
            <a:ext cx="5294313" cy="27320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77825" y="2493963"/>
            <a:ext cx="6805613" cy="7054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96900" y="6869113"/>
            <a:ext cx="6427788" cy="212248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96900" y="4530725"/>
            <a:ext cx="6427788" cy="23383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77825" y="2493963"/>
            <a:ext cx="3325813" cy="70548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856038" y="2493963"/>
            <a:ext cx="3327400" cy="70548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77825" y="2392363"/>
            <a:ext cx="3341688" cy="996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77825" y="3389313"/>
            <a:ext cx="3341688" cy="61595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841750" y="2392363"/>
            <a:ext cx="3341688" cy="996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841750" y="3389313"/>
            <a:ext cx="3341688" cy="61595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5450"/>
            <a:ext cx="2487613" cy="18113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955925" y="425450"/>
            <a:ext cx="4227513" cy="91233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77825" y="2236788"/>
            <a:ext cx="2487613" cy="73120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82725" y="7481888"/>
            <a:ext cx="4535488" cy="8842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82725" y="955675"/>
            <a:ext cx="4535488" cy="64119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82725" y="8366125"/>
            <a:ext cx="4535488" cy="1254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7825" y="2493963"/>
            <a:ext cx="6805613" cy="7054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483225" y="428625"/>
            <a:ext cx="1700213" cy="9120188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7825" y="428625"/>
            <a:ext cx="4953000" cy="91201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굴림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공익용 ▶ 준보전 </a:t>
            </a:r>
            <a:r>
              <a:rPr lang="en-US" altLang="ko-KR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NI52-5-29-003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조도면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관매도리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18-7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일원 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4" name="그림 23" descr="0.조도관매도18-7,633-1_공원구역.JPG"/>
          <p:cNvPicPr>
            <a:picLocks noChangeAspect="1"/>
          </p:cNvPicPr>
          <p:nvPr/>
        </p:nvPicPr>
        <p:blipFill>
          <a:blip r:embed="rId4"/>
          <a:srcRect t="9556" r="12944" b="9556"/>
          <a:stretch>
            <a:fillRect/>
          </a:stretch>
        </p:blipFill>
        <p:spPr>
          <a:xfrm>
            <a:off x="553221" y="3203474"/>
            <a:ext cx="6480000" cy="407744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공익용 ▶ 준보전 </a:t>
            </a:r>
            <a:r>
              <a:rPr lang="en-US" altLang="ko-KR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NI52-5-14-082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조도면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둔전리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374-11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6" name="그림 25" descr="0.군대둔전374-11_자연경관.JPG"/>
          <p:cNvPicPr>
            <a:picLocks noChangeAspect="1"/>
          </p:cNvPicPr>
          <p:nvPr/>
        </p:nvPicPr>
        <p:blipFill>
          <a:blip r:embed="rId4"/>
          <a:srcRect t="9556" r="16179" b="9556"/>
          <a:stretch>
            <a:fillRect/>
          </a:stretch>
        </p:blipFill>
        <p:spPr>
          <a:xfrm>
            <a:off x="557982" y="3121371"/>
            <a:ext cx="6480000" cy="423480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NI52-5-22-044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의신면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초사리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1207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일원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6" name="그림 25" descr="0.의신초사1205,1206,1207,1208,1209_기타임업.JPG"/>
          <p:cNvPicPr>
            <a:picLocks noChangeAspect="1"/>
          </p:cNvPicPr>
          <p:nvPr/>
        </p:nvPicPr>
        <p:blipFill>
          <a:blip r:embed="rId4"/>
          <a:srcRect r="16179"/>
          <a:stretch>
            <a:fillRect/>
          </a:stretch>
        </p:blipFill>
        <p:spPr>
          <a:xfrm>
            <a:off x="548679" y="2631577"/>
            <a:ext cx="6480000" cy="523547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NI52-5-21-060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임회면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상만리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171-3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7" name="그림 26" descr="0.임회상만171-3_기타임업.JPG"/>
          <p:cNvPicPr>
            <a:picLocks noChangeAspect="1"/>
          </p:cNvPicPr>
          <p:nvPr/>
        </p:nvPicPr>
        <p:blipFill>
          <a:blip r:embed="rId4"/>
          <a:srcRect t="11945" r="19415" b="9556"/>
          <a:stretch>
            <a:fillRect/>
          </a:stretch>
        </p:blipFill>
        <p:spPr>
          <a:xfrm>
            <a:off x="545283" y="3091586"/>
            <a:ext cx="6480000" cy="427483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NI52-5-21-050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임회면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죽림리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1091-8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일원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7" name="그림 26" descr="임회죽림1091-8,-9_기타임업.JPG"/>
          <p:cNvPicPr>
            <a:picLocks noChangeAspect="1"/>
          </p:cNvPicPr>
          <p:nvPr/>
        </p:nvPicPr>
        <p:blipFill>
          <a:blip r:embed="rId4"/>
          <a:srcRect t="4778" r="19415"/>
          <a:stretch>
            <a:fillRect/>
          </a:stretch>
        </p:blipFill>
        <p:spPr>
          <a:xfrm>
            <a:off x="553221" y="2663013"/>
            <a:ext cx="6480000" cy="518552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NI52-5-21-050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임회면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죽림리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1070-1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7" name="그림 26" descr="임회죽림1070-1_기타임업.JPG"/>
          <p:cNvPicPr>
            <a:picLocks noChangeAspect="1"/>
          </p:cNvPicPr>
          <p:nvPr/>
        </p:nvPicPr>
        <p:blipFill>
          <a:blip r:embed="rId4"/>
          <a:srcRect t="19113" r="19415" b="19113"/>
          <a:stretch>
            <a:fillRect/>
          </a:stretch>
        </p:blipFill>
        <p:spPr>
          <a:xfrm>
            <a:off x="553441" y="3545669"/>
            <a:ext cx="6480000" cy="336412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NI52-5-21-050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임회면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죽림리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740-1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7" name="그림 26" descr="임회죽림740-1_기타임업.JPG"/>
          <p:cNvPicPr>
            <a:picLocks noChangeAspect="1"/>
          </p:cNvPicPr>
          <p:nvPr/>
        </p:nvPicPr>
        <p:blipFill>
          <a:blip r:embed="rId4"/>
          <a:srcRect t="19113" r="19415" b="19113"/>
          <a:stretch>
            <a:fillRect/>
          </a:stretch>
        </p:blipFill>
        <p:spPr>
          <a:xfrm>
            <a:off x="553221" y="3545669"/>
            <a:ext cx="6480000" cy="336408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NI52-5-22-041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임회면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죽림리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산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31-1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일원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7" name="그림 26" descr="임회죽림산31-1,산32-1,산32-2_기타임업.JPG"/>
          <p:cNvPicPr>
            <a:picLocks noChangeAspect="1"/>
          </p:cNvPicPr>
          <p:nvPr/>
        </p:nvPicPr>
        <p:blipFill>
          <a:blip r:embed="rId4"/>
          <a:srcRect t="9556" r="16179" b="9556"/>
          <a:stretch>
            <a:fillRect/>
          </a:stretch>
        </p:blipFill>
        <p:spPr>
          <a:xfrm>
            <a:off x="545283" y="3155141"/>
            <a:ext cx="6480000" cy="423484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NI52-5-22-032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의신면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송정리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50-1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7" name="그림 26" descr="의신송정50-1_기타임업.JPG"/>
          <p:cNvPicPr>
            <a:picLocks noChangeAspect="1"/>
          </p:cNvPicPr>
          <p:nvPr/>
        </p:nvPicPr>
        <p:blipFill>
          <a:blip r:embed="rId4"/>
          <a:srcRect t="16724" r="19415" b="14334"/>
          <a:stretch>
            <a:fillRect/>
          </a:stretch>
        </p:blipFill>
        <p:spPr>
          <a:xfrm>
            <a:off x="548679" y="3269441"/>
            <a:ext cx="6480000" cy="375439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NI52-5-22-031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임회면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명슬리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276-3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7" name="그림 26" descr="임회명슬276-3_기타임업.JPG"/>
          <p:cNvPicPr>
            <a:picLocks noChangeAspect="1"/>
          </p:cNvPicPr>
          <p:nvPr/>
        </p:nvPicPr>
        <p:blipFill>
          <a:blip r:embed="rId4"/>
          <a:srcRect t="9556" r="16179" b="9556"/>
          <a:stretch>
            <a:fillRect/>
          </a:stretch>
        </p:blipFill>
        <p:spPr>
          <a:xfrm>
            <a:off x="548679" y="3109722"/>
            <a:ext cx="6480000" cy="423486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NI52-5-21-059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임회면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상만리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1057-1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7" name="그림 26" descr="임회상만1057-1_기타임업.JPG"/>
          <p:cNvPicPr>
            <a:picLocks noChangeAspect="1"/>
          </p:cNvPicPr>
          <p:nvPr/>
        </p:nvPicPr>
        <p:blipFill>
          <a:blip r:embed="rId4"/>
          <a:srcRect t="9556" r="19415" b="9556"/>
          <a:stretch>
            <a:fillRect/>
          </a:stretch>
        </p:blipFill>
        <p:spPr>
          <a:xfrm>
            <a:off x="553441" y="3045603"/>
            <a:ext cx="6480000" cy="440493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NI52-5-21-048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임회면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백동리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748-7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7" name="그림 26" descr="임회백동748-7_기타임업.JPG"/>
          <p:cNvPicPr>
            <a:picLocks noChangeAspect="1"/>
          </p:cNvPicPr>
          <p:nvPr/>
        </p:nvPicPr>
        <p:blipFill>
          <a:blip r:embed="rId4"/>
          <a:srcRect t="9556" r="19415" b="9556"/>
          <a:stretch>
            <a:fillRect/>
          </a:stretch>
        </p:blipFill>
        <p:spPr>
          <a:xfrm>
            <a:off x="557983" y="3011104"/>
            <a:ext cx="6480000" cy="440491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NI52-5-21-036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지산면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송호리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284-1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7" name="그림 26" descr="지산송호284-1_기타임업.JPG"/>
          <p:cNvPicPr>
            <a:picLocks noChangeAspect="1"/>
          </p:cNvPicPr>
          <p:nvPr/>
        </p:nvPicPr>
        <p:blipFill>
          <a:blip r:embed="rId4"/>
          <a:srcRect t="9556" r="19415" b="9556"/>
          <a:stretch>
            <a:fillRect/>
          </a:stretch>
        </p:blipFill>
        <p:spPr>
          <a:xfrm>
            <a:off x="548679" y="3058303"/>
            <a:ext cx="6480000" cy="440491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NI52-5-22-023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의신면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연주리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889-3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6" name="그림 25" descr="의신연주889-3_기타임업.JPG"/>
          <p:cNvPicPr>
            <a:picLocks noChangeAspect="1"/>
          </p:cNvPicPr>
          <p:nvPr/>
        </p:nvPicPr>
        <p:blipFill>
          <a:blip r:embed="rId4"/>
          <a:srcRect t="9556" r="19415" b="9556"/>
          <a:stretch>
            <a:fillRect/>
          </a:stretch>
        </p:blipFill>
        <p:spPr>
          <a:xfrm>
            <a:off x="553221" y="2986865"/>
            <a:ext cx="6480000" cy="440491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NI52-5-22-024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의신면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초사리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1108-1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6" name="그림 25" descr="의신초사1108-1_기타임업.JPG"/>
          <p:cNvPicPr>
            <a:picLocks noChangeAspect="1"/>
          </p:cNvPicPr>
          <p:nvPr/>
        </p:nvPicPr>
        <p:blipFill>
          <a:blip r:embed="rId4"/>
          <a:srcRect t="19113" r="19415" b="19113"/>
          <a:stretch>
            <a:fillRect/>
          </a:stretch>
        </p:blipFill>
        <p:spPr>
          <a:xfrm>
            <a:off x="548679" y="3558369"/>
            <a:ext cx="6480000" cy="336405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NI52-5-21-030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임회면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삼막리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1056-2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6" name="그림 25" descr="임회삼막1056-2_기타임업.JPG"/>
          <p:cNvPicPr>
            <a:picLocks noChangeAspect="1"/>
          </p:cNvPicPr>
          <p:nvPr/>
        </p:nvPicPr>
        <p:blipFill>
          <a:blip r:embed="rId4"/>
          <a:srcRect t="9556" r="19415" b="9556"/>
          <a:stretch>
            <a:fillRect/>
          </a:stretch>
        </p:blipFill>
        <p:spPr>
          <a:xfrm>
            <a:off x="548679" y="3066241"/>
            <a:ext cx="6480000" cy="440491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NI52-5-21-016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지산면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와우리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산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150-2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6" name="그림 25" descr="지산와우산150-2_기타임업.JPG"/>
          <p:cNvPicPr>
            <a:picLocks noChangeAspect="1"/>
          </p:cNvPicPr>
          <p:nvPr/>
        </p:nvPicPr>
        <p:blipFill>
          <a:blip r:embed="rId4"/>
          <a:srcRect t="9556" r="19415" b="14334"/>
          <a:stretch>
            <a:fillRect/>
          </a:stretch>
        </p:blipFill>
        <p:spPr>
          <a:xfrm>
            <a:off x="548679" y="3155141"/>
            <a:ext cx="6480000" cy="414469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NI52-5-21-015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지산면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와우리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산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146-4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일원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6" name="그림 25" descr="지산와우산146-4,-6,산147-3,-4,산148-5_기타임업.JPG"/>
          <p:cNvPicPr>
            <a:picLocks noChangeAspect="1"/>
          </p:cNvPicPr>
          <p:nvPr/>
        </p:nvPicPr>
        <p:blipFill>
          <a:blip r:embed="rId4"/>
          <a:srcRect t="9556" r="19415" b="9556"/>
          <a:stretch>
            <a:fillRect/>
          </a:stretch>
        </p:blipFill>
        <p:spPr>
          <a:xfrm>
            <a:off x="548679" y="2999565"/>
            <a:ext cx="6480000" cy="440491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NI52-5-21-015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지산면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와우리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산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143-1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6" name="그림 25" descr="지산와우산143-1_기타임업.JPG"/>
          <p:cNvPicPr>
            <a:picLocks noChangeAspect="1"/>
          </p:cNvPicPr>
          <p:nvPr/>
        </p:nvPicPr>
        <p:blipFill>
          <a:blip r:embed="rId4"/>
          <a:srcRect t="9556" r="19415" b="9556"/>
          <a:stretch>
            <a:fillRect/>
          </a:stretch>
        </p:blipFill>
        <p:spPr>
          <a:xfrm>
            <a:off x="553441" y="3011108"/>
            <a:ext cx="6480000" cy="4404913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NI52-5-21-015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지산면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와우리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산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139-1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일원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6" name="그림 25" descr="지산와우산139-1,산140-1_기타임업.JPG"/>
          <p:cNvPicPr>
            <a:picLocks noChangeAspect="1"/>
          </p:cNvPicPr>
          <p:nvPr/>
        </p:nvPicPr>
        <p:blipFill>
          <a:blip r:embed="rId4"/>
          <a:srcRect t="9556" r="19415" b="9556"/>
          <a:stretch>
            <a:fillRect/>
          </a:stretch>
        </p:blipFill>
        <p:spPr>
          <a:xfrm>
            <a:off x="553221" y="3044446"/>
            <a:ext cx="6480000" cy="440491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NI52-5-21-016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지산면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와우리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산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133-21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일원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6" name="그림 25" descr="지산와우산133-21-23_기타임업.JPG"/>
          <p:cNvPicPr>
            <a:picLocks noChangeAspect="1"/>
          </p:cNvPicPr>
          <p:nvPr/>
        </p:nvPicPr>
        <p:blipFill>
          <a:blip r:embed="rId4"/>
          <a:srcRect t="4778" r="19415" b="4778"/>
          <a:stretch>
            <a:fillRect/>
          </a:stretch>
        </p:blipFill>
        <p:spPr>
          <a:xfrm>
            <a:off x="553221" y="2793189"/>
            <a:ext cx="6480000" cy="492528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NI52-5-22-002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군내면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월가리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274-2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7" name="그림 26" descr="군내월가274-2_기타임업.JPG"/>
          <p:cNvPicPr>
            <a:picLocks noChangeAspect="1"/>
          </p:cNvPicPr>
          <p:nvPr/>
        </p:nvPicPr>
        <p:blipFill>
          <a:blip r:embed="rId4"/>
          <a:srcRect t="9556" r="19415" b="9556"/>
          <a:stretch>
            <a:fillRect/>
          </a:stretch>
        </p:blipFill>
        <p:spPr>
          <a:xfrm>
            <a:off x="553221" y="2986865"/>
            <a:ext cx="6480000" cy="4404913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NI52-5-14-095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고군면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내산리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1000-1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7" name="그림 26" descr="고군내산1000-1_기타임업.JPG"/>
          <p:cNvPicPr>
            <a:picLocks noChangeAspect="1"/>
          </p:cNvPicPr>
          <p:nvPr/>
        </p:nvPicPr>
        <p:blipFill>
          <a:blip r:embed="rId4"/>
          <a:srcRect t="4778" r="19415" b="9556"/>
          <a:stretch>
            <a:fillRect/>
          </a:stretch>
        </p:blipFill>
        <p:spPr>
          <a:xfrm>
            <a:off x="548679" y="2856689"/>
            <a:ext cx="6480000" cy="4665111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NI52-5-14-092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군내면 분토리 산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50-2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일원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7" name="그림 26" descr="군내송산산121-2,분토산46-2,산50-2_기타임업.JPG"/>
          <p:cNvPicPr>
            <a:picLocks noChangeAspect="1"/>
          </p:cNvPicPr>
          <p:nvPr/>
        </p:nvPicPr>
        <p:blipFill>
          <a:blip r:embed="rId4"/>
          <a:srcRect t="14334" r="19415" b="23891"/>
          <a:stretch>
            <a:fillRect/>
          </a:stretch>
        </p:blipFill>
        <p:spPr>
          <a:xfrm>
            <a:off x="553221" y="3558369"/>
            <a:ext cx="6480000" cy="336408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NI52-5-13-099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진도읍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수유리 산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110-1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7" name="그림 26" descr="진도수유산110-1_기타임업.JPG"/>
          <p:cNvPicPr>
            <a:picLocks noChangeAspect="1"/>
          </p:cNvPicPr>
          <p:nvPr/>
        </p:nvPicPr>
        <p:blipFill>
          <a:blip r:embed="rId4"/>
          <a:srcRect t="14334" r="19415" b="14334"/>
          <a:stretch>
            <a:fillRect/>
          </a:stretch>
        </p:blipFill>
        <p:spPr>
          <a:xfrm>
            <a:off x="557983" y="3271330"/>
            <a:ext cx="6480000" cy="3884471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NI52-5-13-099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진도읍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산월리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산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5-4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일원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7" name="그림 26" descr="진도산월산2-13,-14,-15,-22,산3-3,산5-4_기타임업.JPG"/>
          <p:cNvPicPr>
            <a:picLocks noChangeAspect="1"/>
          </p:cNvPicPr>
          <p:nvPr/>
        </p:nvPicPr>
        <p:blipFill>
          <a:blip r:embed="rId4"/>
          <a:srcRect t="14334" r="19415" b="14334"/>
          <a:stretch>
            <a:fillRect/>
          </a:stretch>
        </p:blipFill>
        <p:spPr>
          <a:xfrm>
            <a:off x="548679" y="3272617"/>
            <a:ext cx="6480000" cy="3884471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NI52-5-13-099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진도읍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산월리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산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7-9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일원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7" name="그림 26" descr="진도산월산5-3,산7-8,-9,-10,산8-4,산9-3,-15,-17_기타임업.JPG"/>
          <p:cNvPicPr>
            <a:picLocks noChangeAspect="1"/>
          </p:cNvPicPr>
          <p:nvPr/>
        </p:nvPicPr>
        <p:blipFill>
          <a:blip r:embed="rId4"/>
          <a:srcRect t="14334" r="19415" b="14334"/>
          <a:stretch>
            <a:fillRect/>
          </a:stretch>
        </p:blipFill>
        <p:spPr>
          <a:xfrm>
            <a:off x="545283" y="3245766"/>
            <a:ext cx="6480000" cy="3884503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NI52-5-13-099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진도읍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산월리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산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10-12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일원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7" name="그림 26" descr="진도산월산9-14,산10-8,-11,-12,-13,산11-13,-14,-15,-17,-18,-19,-20_기타임업.JPG"/>
          <p:cNvPicPr>
            <a:picLocks noChangeAspect="1"/>
          </p:cNvPicPr>
          <p:nvPr/>
        </p:nvPicPr>
        <p:blipFill>
          <a:blip r:embed="rId4"/>
          <a:srcRect t="9556" r="19415" b="9556"/>
          <a:stretch>
            <a:fillRect/>
          </a:stretch>
        </p:blipFill>
        <p:spPr>
          <a:xfrm>
            <a:off x="553221" y="2986865"/>
            <a:ext cx="6480000" cy="4404913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NI52-5-13-099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진도읍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산월리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산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11-16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일원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7" name="그림 26" descr="진도산월산11-16,산12-8_기타임업.JPG"/>
          <p:cNvPicPr>
            <a:picLocks noChangeAspect="1"/>
          </p:cNvPicPr>
          <p:nvPr/>
        </p:nvPicPr>
        <p:blipFill>
          <a:blip r:embed="rId4"/>
          <a:srcRect t="4778" r="19415" b="4778"/>
          <a:stretch>
            <a:fillRect/>
          </a:stretch>
        </p:blipFill>
        <p:spPr>
          <a:xfrm>
            <a:off x="553221" y="2759851"/>
            <a:ext cx="6480000" cy="4925324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NI52-5-14-071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군내면 나리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83-6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일원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6" name="그림 25" descr="군내나리83-6,86-5_기타임업.JPG"/>
          <p:cNvPicPr>
            <a:picLocks noChangeAspect="1"/>
          </p:cNvPicPr>
          <p:nvPr/>
        </p:nvPicPr>
        <p:blipFill>
          <a:blip r:embed="rId4"/>
          <a:srcRect t="14334" r="19415" b="14334"/>
          <a:stretch>
            <a:fillRect/>
          </a:stretch>
        </p:blipFill>
        <p:spPr>
          <a:xfrm>
            <a:off x="553221" y="3213879"/>
            <a:ext cx="6480000" cy="3884471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임업용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NI52-5-14-061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군내면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녹진리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1416-35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773343"/>
            <a:ext cx="1428750" cy="981075"/>
          </a:xfrm>
          <a:prstGeom prst="rect">
            <a:avLst/>
          </a:prstGeom>
        </p:spPr>
      </p:pic>
      <p:pic>
        <p:nvPicPr>
          <p:cNvPr id="26" name="그림 25" descr="군내녹진1416-35_기타임업.JPG"/>
          <p:cNvPicPr>
            <a:picLocks noChangeAspect="1"/>
          </p:cNvPicPr>
          <p:nvPr/>
        </p:nvPicPr>
        <p:blipFill>
          <a:blip r:embed="rId4"/>
          <a:srcRect r="19415" b="9556"/>
          <a:stretch>
            <a:fillRect/>
          </a:stretch>
        </p:blipFill>
        <p:spPr>
          <a:xfrm>
            <a:off x="545283" y="2767789"/>
            <a:ext cx="6480000" cy="492534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테마">
      <a:majorFont>
        <a:latin typeface="Times New Roman"/>
        <a:ea typeface="굴림"/>
        <a:cs typeface=""/>
      </a:majorFont>
      <a:minorFont>
        <a:latin typeface="Times New Roman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ko-K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ko-K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Office 테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테마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215304572</TotalTime>
  <Words>3373</Words>
  <Application>Microsoft Office PowerPoint</Application>
  <DocSecurity>0</DocSecurity>
  <PresentationFormat>사용자 지정</PresentationFormat>
  <Paragraphs>682</Paragraphs>
  <Slides>31</Slides>
  <Notes>31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31</vt:i4>
      </vt:variant>
    </vt:vector>
  </HeadingPairs>
  <TitlesOfParts>
    <vt:vector size="32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M2Soft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Report Desiger PowerPoint File</dc:title>
  <dc:creator>Report Designer</dc:creator>
  <dc:description>Report Designer PowerPoint File</dc:description>
  <cp:lastModifiedBy>USER</cp:lastModifiedBy>
  <cp:revision>154</cp:revision>
  <cp:lastPrinted>2014-02-24T02:24:15Z</cp:lastPrinted>
  <dcterms:created xsi:type="dcterms:W3CDTF">2010-05-13T07:47:27Z</dcterms:created>
  <dcterms:modified xsi:type="dcterms:W3CDTF">2021-05-17T01:00:30Z</dcterms:modified>
</cp:coreProperties>
</file>