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76" r:id="rId2"/>
    <p:sldId id="377" r:id="rId3"/>
    <p:sldId id="378" r:id="rId4"/>
    <p:sldId id="379" r:id="rId5"/>
    <p:sldId id="380" r:id="rId6"/>
    <p:sldId id="381" r:id="rId7"/>
    <p:sldId id="382" r:id="rId8"/>
    <p:sldId id="383" r:id="rId9"/>
    <p:sldId id="384" r:id="rId10"/>
    <p:sldId id="385" r:id="rId11"/>
    <p:sldId id="386" r:id="rId12"/>
    <p:sldId id="387" r:id="rId13"/>
    <p:sldId id="388" r:id="rId14"/>
    <p:sldId id="389" r:id="rId15"/>
    <p:sldId id="390" r:id="rId16"/>
  </p:sldIdLst>
  <p:sldSz cx="7561263" cy="10688638"/>
  <p:notesSz cx="6735763" cy="9866313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6pPr>
    <a:lvl7pPr marL="2743200" algn="l" defTabSz="914400" rtl="0" eaLnBrk="1" latinLnBrk="1" hangingPunct="1"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7pPr>
    <a:lvl8pPr marL="3200400" algn="l" defTabSz="914400" rtl="0" eaLnBrk="1" latinLnBrk="1" hangingPunct="1"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8pPr>
    <a:lvl9pPr marL="3657600" algn="l" defTabSz="914400" rtl="0" eaLnBrk="1" latinLnBrk="1" hangingPunct="1">
      <a:defRPr sz="24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B08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821" autoAdjust="0"/>
    <p:restoredTop sz="99658" autoAdjust="0"/>
  </p:normalViewPr>
  <p:slideViewPr>
    <p:cSldViewPr>
      <p:cViewPr varScale="1">
        <p:scale>
          <a:sx n="74" d="100"/>
          <a:sy n="74" d="100"/>
        </p:scale>
        <p:origin x="-37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fld id="{9F9686DF-9CB6-4ED7-B012-9D6725C7ABB6}" type="datetimeFigureOut">
              <a:rPr lang="ko-KR" altLang="en-US"/>
              <a:pPr>
                <a:defRPr/>
              </a:pPr>
              <a:t>2022-05-02[Mon]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60575" y="739775"/>
            <a:ext cx="26146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imes New Roman" charset="0"/>
                <a:ea typeface="+mn-ea"/>
              </a:defRPr>
            </a:lvl1pPr>
          </a:lstStyle>
          <a:p>
            <a:pPr>
              <a:defRPr/>
            </a:pPr>
            <a:fld id="{B8FB65BA-CFB3-40C2-B32F-D7FC9CEB583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2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3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4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5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6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7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8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9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10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11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12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13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14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77156" name="슬라이드 번호 개체 틀 3"/>
          <p:cNvSpPr txBox="1">
            <a:spLocks noGrp="1"/>
          </p:cNvSpPr>
          <p:nvPr/>
        </p:nvSpPr>
        <p:spPr bwMode="auto">
          <a:xfrm>
            <a:off x="3814763" y="9371013"/>
            <a:ext cx="2919412" cy="4937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A70BCDC9-ED97-4184-A1D4-58F9CCC86C11}" type="slidenum">
              <a:rPr lang="ko-KR" altLang="en-US" sz="1200">
                <a:latin typeface="Times New Roman" charset="0"/>
                <a:ea typeface="+mn-ea"/>
              </a:rPr>
              <a:pPr algn="r">
                <a:defRPr/>
              </a:pPr>
              <a:t>15</a:t>
            </a:fld>
            <a:endParaRPr lang="ko-KR" altLang="en-US" sz="1200">
              <a:latin typeface="Times New Roman" charset="0"/>
              <a:ea typeface="+mn-ea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66738" y="3321050"/>
            <a:ext cx="6427787" cy="2290763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33475" y="6056313"/>
            <a:ext cx="5294313" cy="27320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77825" y="2493963"/>
            <a:ext cx="6805613" cy="7054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96900" y="6869113"/>
            <a:ext cx="6427788" cy="212248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96900" y="4530725"/>
            <a:ext cx="6427788" cy="2338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77825" y="2493963"/>
            <a:ext cx="3325813" cy="705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56038" y="2493963"/>
            <a:ext cx="3327400" cy="705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77825" y="2392363"/>
            <a:ext cx="3341688" cy="996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77825" y="3389313"/>
            <a:ext cx="3341688" cy="61595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841750" y="2392363"/>
            <a:ext cx="3341688" cy="99695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841750" y="3389313"/>
            <a:ext cx="3341688" cy="61595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5450"/>
            <a:ext cx="2487613" cy="18113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955925" y="425450"/>
            <a:ext cx="4227513" cy="91233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77825" y="2236788"/>
            <a:ext cx="2487613" cy="73120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82725" y="7481888"/>
            <a:ext cx="4535488" cy="88423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82725" y="955675"/>
            <a:ext cx="4535488" cy="641191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82725" y="8366125"/>
            <a:ext cx="4535488" cy="1254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7825" y="428625"/>
            <a:ext cx="6805613" cy="178117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2493963"/>
            <a:ext cx="6805613" cy="7054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83225" y="428625"/>
            <a:ext cx="1700213" cy="912018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77825" y="428625"/>
            <a:ext cx="4953000" cy="91201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굴림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공익용 ▶ 준보전 </a:t>
            </a:r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NI52-5-20-058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조도면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외병도리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68-1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7.조도 외병도 68-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공익용 ▶ 준보전 </a:t>
            </a:r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NI52-5-21-071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조도면 여미리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107-2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6.조도 여미 산107-2_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964992"/>
            <a:ext cx="6480000" cy="407816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공익용 ▶ 준보전 </a:t>
            </a:r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NI52-5-21-072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조도면 창유리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277-1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5.조도 창유 산277-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공익용 ▶ 준보전 </a:t>
            </a:r>
            <a:r>
              <a:rPr lang="en-US" altLang="ko-KR" sz="10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NI52-5-14-073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군내면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녹진리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198-36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외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필지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4.군내 녹진 198-27외 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업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NI52-5-21-047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지산면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오류리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261-2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18.지산 오류 261-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업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NI52-5-21-027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지산면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인지리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809-3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17.지산 인지 809-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업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NI52-5-22-042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의신면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금갑리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19-1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외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12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필지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16.의신 금갑 8-1외 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업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NI52-5-22-031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의신면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거룡리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904-8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15.의신 거룡 904-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업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NI52-5-22-034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의신면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초사리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281-1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외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14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필지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14.의신 초사 산235-46외 1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업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NI52-5-22-034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의신면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초사리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287-1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외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필지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13.의신 초사 1201외 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업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NI52-5-22-034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의신면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초사리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693-3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12.의신 초사 693-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업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NI52-5-22-022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의신면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침계리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89-2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11.의신 침계 산89-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업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NI52-5-22-004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고군면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오산리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산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98-3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10.고군 오산 산98-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업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NI52-5-14-073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군내면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녹진리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198-33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외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필지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9.군내 녹진 198-27외 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357188" y="703263"/>
            <a:ext cx="6856412" cy="929640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392113" y="738188"/>
            <a:ext cx="6788150" cy="922813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468313" y="1816100"/>
            <a:ext cx="6645275" cy="678338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465138" y="8677275"/>
            <a:ext cx="2125662" cy="12001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endParaRPr lang="en-US" altLang="ko-KR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539750" y="8704263"/>
            <a:ext cx="1987550" cy="114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000" b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범    례</a:t>
            </a:r>
          </a:p>
          <a:p>
            <a:pPr algn="ctr"/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공익용산지        지적선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임업용산지        행정경계</a:t>
            </a:r>
          </a:p>
          <a:p>
            <a:endParaRPr lang="ko-KR" altLang="en-US" sz="9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9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     준보전산지        대상지역</a:t>
            </a:r>
            <a:endParaRPr lang="ko-KR" altLang="en-US" sz="10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600075" y="9066213"/>
            <a:ext cx="363538" cy="161925"/>
          </a:xfrm>
          <a:prstGeom prst="rect">
            <a:avLst/>
          </a:prstGeom>
          <a:solidFill>
            <a:srgbClr val="97DBF2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2" name="Rectangle 10"/>
          <p:cNvSpPr>
            <a:spLocks noChangeArrowheads="1"/>
          </p:cNvSpPr>
          <p:nvPr/>
        </p:nvSpPr>
        <p:spPr bwMode="auto">
          <a:xfrm>
            <a:off x="601663" y="9345613"/>
            <a:ext cx="363537" cy="161925"/>
          </a:xfrm>
          <a:prstGeom prst="rect">
            <a:avLst/>
          </a:prstGeom>
          <a:solidFill>
            <a:srgbClr val="D6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3" name="Rectangle 11"/>
          <p:cNvSpPr>
            <a:spLocks noChangeArrowheads="1"/>
          </p:cNvSpPr>
          <p:nvPr/>
        </p:nvSpPr>
        <p:spPr bwMode="auto">
          <a:xfrm>
            <a:off x="601663" y="9612313"/>
            <a:ext cx="363537" cy="161925"/>
          </a:xfrm>
          <a:prstGeom prst="rect">
            <a:avLst/>
          </a:prstGeom>
          <a:solidFill>
            <a:srgbClr val="FFFF00"/>
          </a:solidFill>
          <a:ln w="19050">
            <a:solidFill>
              <a:srgbClr val="FFC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4" name="Rectangle 12"/>
          <p:cNvSpPr>
            <a:spLocks noChangeArrowheads="1"/>
          </p:cNvSpPr>
          <p:nvPr/>
        </p:nvSpPr>
        <p:spPr bwMode="auto">
          <a:xfrm>
            <a:off x="1630363" y="9066213"/>
            <a:ext cx="363537" cy="161925"/>
          </a:xfrm>
          <a:prstGeom prst="rect">
            <a:avLst/>
          </a:prstGeom>
          <a:solidFill>
            <a:srgbClr val="FFFFFF"/>
          </a:solidFill>
          <a:ln w="19050">
            <a:solidFill>
              <a:srgbClr val="FFCC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5" name="Rectangle 13"/>
          <p:cNvSpPr>
            <a:spLocks noChangeArrowheads="1"/>
          </p:cNvSpPr>
          <p:nvPr/>
        </p:nvSpPr>
        <p:spPr bwMode="auto">
          <a:xfrm>
            <a:off x="1630363" y="9612313"/>
            <a:ext cx="363537" cy="161925"/>
          </a:xfrm>
          <a:prstGeom prst="rect">
            <a:avLst/>
          </a:prstGeom>
          <a:solidFill>
            <a:srgbClr val="CC66FF"/>
          </a:solidFill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1036" name="Rectangle 14"/>
          <p:cNvSpPr>
            <a:spLocks noChangeArrowheads="1"/>
          </p:cNvSpPr>
          <p:nvPr/>
        </p:nvSpPr>
        <p:spPr bwMode="auto">
          <a:xfrm>
            <a:off x="1630363" y="9345613"/>
            <a:ext cx="363537" cy="161925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37" name="Text Box 16"/>
          <p:cNvSpPr txBox="1">
            <a:spLocks noChangeArrowheads="1"/>
          </p:cNvSpPr>
          <p:nvPr/>
        </p:nvSpPr>
        <p:spPr bwMode="auto">
          <a:xfrm>
            <a:off x="466725" y="852488"/>
            <a:ext cx="6645275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2000" b="1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산  지  구  분  도</a:t>
            </a:r>
            <a:endParaRPr lang="ko-KR" altLang="en-US" sz="10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38" name="Text Box 23"/>
          <p:cNvSpPr txBox="1">
            <a:spLocks noChangeArrowheads="1"/>
          </p:cNvSpPr>
          <p:nvPr/>
        </p:nvSpPr>
        <p:spPr bwMode="auto">
          <a:xfrm>
            <a:off x="466725" y="1285875"/>
            <a:ext cx="6645275" cy="24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보전산지 해제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[ 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업</a:t>
            </a:r>
            <a:r>
              <a:rPr lang="ko-KR" altLang="en-US" sz="10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용 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▶ </a:t>
            </a:r>
            <a:r>
              <a:rPr lang="ko-KR" altLang="en-US" sz="1000" dirty="0" err="1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준보전</a:t>
            </a:r>
            <a:r>
              <a:rPr lang="ko-KR" altLang="en-US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000" dirty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])</a:t>
            </a:r>
          </a:p>
        </p:txBody>
      </p:sp>
      <p:sp>
        <p:nvSpPr>
          <p:cNvPr id="1039" name="Text Box 24"/>
          <p:cNvSpPr txBox="1">
            <a:spLocks noChangeArrowheads="1"/>
          </p:cNvSpPr>
          <p:nvPr/>
        </p:nvSpPr>
        <p:spPr bwMode="auto">
          <a:xfrm>
            <a:off x="468313" y="1527175"/>
            <a:ext cx="66452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r>
              <a:rPr lang="en-US" altLang="ko-KR" sz="1200" dirty="0">
                <a:solidFill>
                  <a:srgbClr val="000000"/>
                </a:solidFill>
              </a:rPr>
              <a:t>(</a:t>
            </a:r>
            <a:r>
              <a:rPr lang="ko-KR" altLang="en-US" sz="1200" dirty="0" err="1">
                <a:solidFill>
                  <a:srgbClr val="000000"/>
                </a:solidFill>
              </a:rPr>
              <a:t>도엽번호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/>
              <a:t>NI52-5-21-009</a:t>
            </a:r>
            <a:r>
              <a:rPr lang="en-US" altLang="ko-KR" sz="1200" dirty="0" smtClean="0">
                <a:solidFill>
                  <a:srgbClr val="000000"/>
                </a:solidFill>
              </a:rPr>
              <a:t>)</a:t>
            </a:r>
            <a:endParaRPr lang="en-US" altLang="ko-KR" sz="1200" dirty="0">
              <a:solidFill>
                <a:srgbClr val="000000"/>
              </a:solidFill>
            </a:endParaRPr>
          </a:p>
        </p:txBody>
      </p:sp>
      <p:sp>
        <p:nvSpPr>
          <p:cNvPr id="1040" name="Text Box 25"/>
          <p:cNvSpPr txBox="1">
            <a:spLocks noChangeArrowheads="1"/>
          </p:cNvSpPr>
          <p:nvPr/>
        </p:nvSpPr>
        <p:spPr bwMode="auto">
          <a:xfrm>
            <a:off x="373063" y="10088563"/>
            <a:ext cx="6824662" cy="233362"/>
          </a:xfrm>
          <a:prstGeom prst="rect">
            <a:avLst/>
          </a:prstGeom>
          <a:noFill/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전라남도 진도군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진도읍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해창리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727-4 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외 </a:t>
            </a:r>
            <a:r>
              <a:rPr lang="en-US" altLang="ko-KR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</a:t>
            </a:r>
            <a:r>
              <a:rPr lang="ko-KR" altLang="en-US" sz="1200" dirty="0" smtClean="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필지</a:t>
            </a:r>
            <a:endParaRPr lang="ko-KR" altLang="en-US" sz="1200" dirty="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1041" name="Line 26"/>
          <p:cNvSpPr>
            <a:spLocks noChangeShapeType="1"/>
          </p:cNvSpPr>
          <p:nvPr/>
        </p:nvSpPr>
        <p:spPr bwMode="auto">
          <a:xfrm>
            <a:off x="357188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2" name="Line 27"/>
          <p:cNvSpPr>
            <a:spLocks noChangeShapeType="1"/>
          </p:cNvSpPr>
          <p:nvPr/>
        </p:nvSpPr>
        <p:spPr bwMode="auto">
          <a:xfrm>
            <a:off x="7213600" y="10072688"/>
            <a:ext cx="0" cy="2651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3" name="Line 28"/>
          <p:cNvSpPr>
            <a:spLocks noChangeShapeType="1"/>
          </p:cNvSpPr>
          <p:nvPr/>
        </p:nvSpPr>
        <p:spPr bwMode="auto">
          <a:xfrm>
            <a:off x="357188" y="10072688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4" name="Line 29"/>
          <p:cNvSpPr>
            <a:spLocks noChangeShapeType="1"/>
          </p:cNvSpPr>
          <p:nvPr/>
        </p:nvSpPr>
        <p:spPr bwMode="auto">
          <a:xfrm>
            <a:off x="357188" y="10337800"/>
            <a:ext cx="685641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045" name="Rectangle 26"/>
          <p:cNvSpPr>
            <a:spLocks noChangeArrowheads="1"/>
          </p:cNvSpPr>
          <p:nvPr/>
        </p:nvSpPr>
        <p:spPr bwMode="auto">
          <a:xfrm>
            <a:off x="0" y="0"/>
            <a:ext cx="7561263" cy="4572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ko-KR" altLang="en-US"/>
          </a:p>
        </p:txBody>
      </p:sp>
      <p:sp>
        <p:nvSpPr>
          <p:cNvPr id="1046" name="Text Box 19"/>
          <p:cNvSpPr txBox="1">
            <a:spLocks noChangeArrowheads="1"/>
          </p:cNvSpPr>
          <p:nvPr/>
        </p:nvSpPr>
        <p:spPr bwMode="auto">
          <a:xfrm>
            <a:off x="2681288" y="8666163"/>
            <a:ext cx="2957512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just"/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비 고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1.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측량의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한국측지계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2.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투영법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횡단 메르카토르도법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타원체는 베셀타원체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)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3.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높이의 기준 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인천만의 평균해면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4.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지적이 표시된 지형도 또는 지적선을 기준으로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작성하였음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5.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지도는 산림청장의 사전승인 없이 복제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국외반출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</a:t>
            </a: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임의게재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편집을 할 수 없으며</a:t>
            </a:r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위반 시 관련법에 따라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 처벌 받을 수 있음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  <a:p>
            <a:pPr algn="just"/>
            <a:r>
              <a:rPr lang="en-US" altLang="ko-KR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6. </a:t>
            </a:r>
            <a:r>
              <a:rPr lang="ko-KR" altLang="en-US" sz="800">
                <a:solidFill>
                  <a:srgbClr val="000000"/>
                </a:solidFill>
                <a:latin typeface="굴림체" pitchFamily="49" charset="-127"/>
                <a:ea typeface="굴림체" pitchFamily="49" charset="-127"/>
              </a:rPr>
              <a:t>본 지도에 의하여 측량 할 수 없음 </a:t>
            </a:r>
            <a:endParaRPr lang="en-US" altLang="ko-KR" sz="800">
              <a:solidFill>
                <a:srgbClr val="000000"/>
              </a:solidFill>
              <a:latin typeface="굴림체" pitchFamily="49" charset="-127"/>
              <a:ea typeface="굴림체" pitchFamily="49" charset="-127"/>
            </a:endParaRPr>
          </a:p>
        </p:txBody>
      </p:sp>
      <p:pic>
        <p:nvPicPr>
          <p:cNvPr id="25" name="그림 24" descr="진도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019" y="8844781"/>
            <a:ext cx="1428750" cy="981075"/>
          </a:xfrm>
          <a:prstGeom prst="rect">
            <a:avLst/>
          </a:prstGeom>
        </p:spPr>
      </p:pic>
      <p:pic>
        <p:nvPicPr>
          <p:cNvPr id="24" name="그림 23" descr="0.8.진도 해창 727-2외 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797" y="2858424"/>
            <a:ext cx="6480000" cy="426082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테마">
      <a:majorFont>
        <a:latin typeface="Times New Roman"/>
        <a:ea typeface="굴림"/>
        <a:cs typeface=""/>
      </a:majorFont>
      <a:minorFont>
        <a:latin typeface="Times New Roman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ko-KR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Office 테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테마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테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215304456</TotalTime>
  <Words>1645</Words>
  <Application>Microsoft Office PowerPoint</Application>
  <DocSecurity>0</DocSecurity>
  <PresentationFormat>사용자 지정</PresentationFormat>
  <Paragraphs>330</Paragraphs>
  <Slides>15</Slides>
  <Notes>15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</vt:vector>
  </TitlesOfParts>
  <Company>M2Soft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Report Desiger PowerPoint File</dc:title>
  <dc:creator>Report Designer</dc:creator>
  <dc:description>Report Designer PowerPoint File</dc:description>
  <cp:lastModifiedBy>KISUNG</cp:lastModifiedBy>
  <cp:revision>154</cp:revision>
  <cp:lastPrinted>2014-02-24T02:24:15Z</cp:lastPrinted>
  <dcterms:created xsi:type="dcterms:W3CDTF">2010-05-13T07:47:27Z</dcterms:created>
  <dcterms:modified xsi:type="dcterms:W3CDTF">2022-05-02T01:59:20Z</dcterms:modified>
</cp:coreProperties>
</file>